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309" r:id="rId2"/>
    <p:sldId id="279" r:id="rId3"/>
    <p:sldId id="296" r:id="rId4"/>
    <p:sldId id="297" r:id="rId5"/>
    <p:sldId id="298" r:id="rId6"/>
    <p:sldId id="299" r:id="rId7"/>
    <p:sldId id="300" r:id="rId8"/>
    <p:sldId id="301" r:id="rId9"/>
    <p:sldId id="302" r:id="rId10"/>
    <p:sldId id="303" r:id="rId11"/>
    <p:sldId id="304" r:id="rId12"/>
    <p:sldId id="305" r:id="rId13"/>
    <p:sldId id="306" r:id="rId14"/>
    <p:sldId id="307" r:id="rId15"/>
    <p:sldId id="310" r:id="rId16"/>
  </p:sldIdLst>
  <p:sldSz cx="12192000" cy="6858000"/>
  <p:notesSz cx="6858000" cy="9144000"/>
  <p:embeddedFontLst>
    <p:embeddedFont>
      <p:font typeface="微软雅黑" panose="020B0503020204020204" pitchFamily="34" charset="-122"/>
      <p:regular r:id="rId18"/>
      <p:bold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Shruti" panose="020B0604020202020204" charset="0"/>
      <p:regular r:id="rId22"/>
      <p:bold r:id="rId23"/>
    </p:embeddedFont>
    <p:embeddedFont>
      <p:font typeface="方正粗宋简体" panose="02010600030101010101" charset="-122"/>
      <p:regular r:id="rId24"/>
    </p:embeddedFont>
    <p:embeddedFont>
      <p:font typeface="Microsoft JhengHei" panose="020B0604030504040204" pitchFamily="34" charset="-120"/>
      <p:regular r:id="rId25"/>
      <p:bold r:id="rId26"/>
    </p:embeddedFont>
    <p:embeddedFont>
      <p:font typeface="Arial Unicode MS" panose="020B0604020202020204" pitchFamily="34" charset="-122"/>
      <p:regular r:id="rId27"/>
    </p:embeddedFont>
    <p:embeddedFont>
      <p:font typeface="Simplified Arabic Fixed" panose="020B0604020202020204" charset="-78"/>
      <p:regular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</p:embeddedFontLst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30" userDrawn="1">
          <p15:clr>
            <a:srgbClr val="A4A3A4"/>
          </p15:clr>
        </p15:guide>
        <p15:guide id="2" pos="207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D63651"/>
    <a:srgbClr val="E57E90"/>
    <a:srgbClr val="8C8C8C"/>
    <a:srgbClr val="7F7F7F"/>
    <a:srgbClr val="373D31"/>
    <a:srgbClr val="0D3B58"/>
    <a:srgbClr val="DEEAF6"/>
    <a:srgbClr val="F98CB3"/>
    <a:srgbClr val="FDCC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414" autoAdjust="0"/>
  </p:normalViewPr>
  <p:slideViewPr>
    <p:cSldViewPr snapToGrid="0">
      <p:cViewPr varScale="1">
        <p:scale>
          <a:sx n="110" d="100"/>
          <a:sy n="110" d="100"/>
        </p:scale>
        <p:origin x="594" y="96"/>
      </p:cViewPr>
      <p:guideLst>
        <p:guide orient="horz" pos="3430"/>
        <p:guide pos="207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jpeg>
</file>

<file path=ppt/media/image13.jpg>
</file>

<file path=ppt/media/image14.jpg>
</file>

<file path=ppt/media/image2.jpg>
</file>

<file path=ppt/media/image3.jpg>
</file>

<file path=ppt/media/image4.jpeg>
</file>

<file path=ppt/media/image5.jpg>
</file>

<file path=ppt/media/image6.jpeg>
</file>

<file path=ppt/media/image7.jpeg>
</file>

<file path=ppt/media/image8.jpe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BA12C8-A611-4D38-8BB6-935FCE5560AF}" type="datetimeFigureOut">
              <a:rPr lang="zh-CN" altLang="en-US" smtClean="0"/>
              <a:t>2017/5/21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A03642-2164-4CE8-9CB1-51F26A935D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9303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23860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4916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68708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0578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327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851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81295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62090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168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3923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7777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941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2017/5/21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5771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2017/5/21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8045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2017/5/21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7007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2017/5/21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42069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2017/5/21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679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2017/5/21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89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2017/5/21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2482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2017/5/21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5091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2017/5/21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5540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2017/5/21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045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2017/5/21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9919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7B61FC-8051-4925-8698-7C746E214667}" type="datetimeFigureOut">
              <a:rPr lang="zh-CN" altLang="en-US" smtClean="0"/>
              <a:t>2017/5/21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0223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心形 68"/>
          <p:cNvSpPr/>
          <p:nvPr/>
        </p:nvSpPr>
        <p:spPr>
          <a:xfrm>
            <a:off x="4735748" y="321316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3573" y="210398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69968" y="2077633"/>
            <a:ext cx="3613490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17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25112" y="3445093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131" y="370248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59588" y="2277832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爱情</a:t>
            </a:r>
            <a:endParaRPr lang="zh-CN" altLang="en-US" sz="60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87713" y="4817073"/>
            <a:ext cx="5832475" cy="279400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316743" y="4766191"/>
            <a:ext cx="582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2017: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当我遇见了你，你便是我世界的全部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当我唱起这首歌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out="3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991737" y="57582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1293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1428034" y="2691253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你的钱包被偷了，很沮丧，但你第一个想到的人是我。当时我就下决心以后不管发生什么事我都会第一时间出现在你面前。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9951451" y="2873467"/>
            <a:ext cx="17620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9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09855" y="3285861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小偷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7" name="表格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4770553"/>
              </p:ext>
            </p:extLst>
          </p:nvPr>
        </p:nvGraphicFramePr>
        <p:xfrm>
          <a:off x="628389" y="1195591"/>
          <a:ext cx="5328547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08343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sz="18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小满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端午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8341" y="1307328"/>
            <a:ext cx="2185093" cy="218509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725210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3699300" y="2691253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9962636" y="2938524"/>
            <a:ext cx="205697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05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8" name="表格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4770553"/>
              </p:ext>
            </p:extLst>
          </p:nvPr>
        </p:nvGraphicFramePr>
        <p:xfrm>
          <a:off x="628389" y="1195591"/>
          <a:ext cx="5328547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08343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sz="18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小满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端午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60" name="图片 5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919" y="1019353"/>
            <a:ext cx="1878018" cy="250402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2" name="文本框 61"/>
          <p:cNvSpPr txBox="1"/>
          <p:nvPr/>
        </p:nvSpPr>
        <p:spPr>
          <a:xfrm>
            <a:off x="7513122" y="3321973"/>
            <a:ext cx="44900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第一次看电影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阿米尔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·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汗的电影还是很精彩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，很幸运我能和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一起分享。想到两天不能见到你，我没控制住自己，说出了我的想法，相信我这不是冲动。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79726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62" grpId="0"/>
      <p:bldP spid="6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1231478" y="3650629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9928824" y="2810998"/>
            <a:ext cx="190949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16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7" name="表格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053675"/>
              </p:ext>
            </p:extLst>
          </p:nvPr>
        </p:nvGraphicFramePr>
        <p:xfrm>
          <a:off x="445397" y="1173479"/>
          <a:ext cx="5328547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08343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sz="18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小满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端午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8401" y="901849"/>
            <a:ext cx="1959428" cy="261257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58" name="文本框 57"/>
          <p:cNvSpPr txBox="1"/>
          <p:nvPr/>
        </p:nvSpPr>
        <p:spPr>
          <a:xfrm>
            <a:off x="6597114" y="4076528"/>
            <a:ext cx="51996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第一次你出现在我的梦里，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很美好。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醒来后我会让这个梦在现实中出现。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7456651" y="3312548"/>
            <a:ext cx="44900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梦见你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03169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58" grpId="0"/>
      <p:bldP spid="6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4413654" y="3666952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9943394" y="2754598"/>
            <a:ext cx="190949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7" name="表格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4770553"/>
              </p:ext>
            </p:extLst>
          </p:nvPr>
        </p:nvGraphicFramePr>
        <p:xfrm>
          <a:off x="628389" y="1195591"/>
          <a:ext cx="5328547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08343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sz="18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小满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端午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124" y="951091"/>
            <a:ext cx="5253073" cy="1940193"/>
          </a:xfrm>
          <a:prstGeom prst="rect">
            <a:avLst/>
          </a:prstGeom>
        </p:spPr>
      </p:pic>
      <p:sp>
        <p:nvSpPr>
          <p:cNvPr id="58" name="文本框 57"/>
          <p:cNvSpPr txBox="1"/>
          <p:nvPr/>
        </p:nvSpPr>
        <p:spPr>
          <a:xfrm>
            <a:off x="7456651" y="3312548"/>
            <a:ext cx="44900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特殊的日子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今天听了一次超好听的“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演唱会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” ，开心。还有那束小王子玫瑰花，它就像你一样很美，很普通，但是对于我来说又是那么唯一。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981146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58" grpId="0"/>
      <p:bldP spid="6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我们的</a:t>
            </a:r>
            <a:r>
              <a:rPr lang="zh-CN" altLang="en-US" sz="240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未来，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要与你一起共同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创造</a:t>
            </a: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!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1473852" y="1134482"/>
            <a:ext cx="3860352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00" dirty="0" smtClean="0">
                <a:solidFill>
                  <a:srgbClr val="BFBFBF"/>
                </a:solidFill>
                <a:latin typeface="Shruti" panose="020B0502040204020203" pitchFamily="34" charset="0"/>
                <a:ea typeface="方正粗宋简体" panose="03000509000000000000" pitchFamily="65" charset="-122"/>
                <a:cs typeface="Shruti" panose="020B0502040204020203" pitchFamily="34" charset="0"/>
              </a:rPr>
              <a:t>?</a:t>
            </a:r>
            <a:endParaRPr lang="zh-CN" altLang="en-US" sz="50000" dirty="0">
              <a:solidFill>
                <a:srgbClr val="BFBFBF"/>
              </a:solidFill>
              <a:latin typeface="Shruti" panose="020B0502040204020203" pitchFamily="34" charset="0"/>
              <a:ea typeface="方正粗宋简体" panose="03000509000000000000" pitchFamily="65" charset="-122"/>
              <a:cs typeface="Shruti" panose="020B0502040204020203" pitchFamily="34" charset="0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2383133" y="4787422"/>
            <a:ext cx="1613189" cy="1378346"/>
            <a:chOff x="4735748" y="2899262"/>
            <a:chExt cx="1613189" cy="1378346"/>
          </a:xfrm>
        </p:grpSpPr>
        <p:sp>
          <p:nvSpPr>
            <p:cNvPr id="63" name="心形 68"/>
            <p:cNvSpPr/>
            <p:nvPr/>
          </p:nvSpPr>
          <p:spPr>
            <a:xfrm>
              <a:off x="4735748" y="2899262"/>
              <a:ext cx="1613189" cy="1378346"/>
            </a:xfrm>
            <a:custGeom>
              <a:avLst/>
              <a:gdLst>
                <a:gd name="connsiteX0" fmla="*/ 1476164 w 2952328"/>
                <a:gd name="connsiteY0" fmla="*/ 612068 h 2448272"/>
                <a:gd name="connsiteX1" fmla="*/ 1476164 w 2952328"/>
                <a:gd name="connsiteY1" fmla="*/ 2448272 h 2448272"/>
                <a:gd name="connsiteX2" fmla="*/ 1476164 w 2952328"/>
                <a:gd name="connsiteY2" fmla="*/ 612068 h 2448272"/>
                <a:gd name="connsiteX0" fmla="*/ 1476536 w 2963462"/>
                <a:gd name="connsiteY0" fmla="*/ 581739 h 2417948"/>
                <a:gd name="connsiteX1" fmla="*/ 1476536 w 2963462"/>
                <a:gd name="connsiteY1" fmla="*/ 2417943 h 2417948"/>
                <a:gd name="connsiteX2" fmla="*/ 0 w 2963462"/>
                <a:gd name="connsiteY2" fmla="*/ 600975 h 2417948"/>
                <a:gd name="connsiteX3" fmla="*/ 1476536 w 2963462"/>
                <a:gd name="connsiteY3" fmla="*/ 581739 h 2417948"/>
                <a:gd name="connsiteX0" fmla="*/ 1476536 w 2946400"/>
                <a:gd name="connsiteY0" fmla="*/ 218897 h 2055106"/>
                <a:gd name="connsiteX1" fmla="*/ 2946400 w 2946400"/>
                <a:gd name="connsiteY1" fmla="*/ 238132 h 2055106"/>
                <a:gd name="connsiteX2" fmla="*/ 1476536 w 2946400"/>
                <a:gd name="connsiteY2" fmla="*/ 2055101 h 2055106"/>
                <a:gd name="connsiteX3" fmla="*/ 0 w 2946400"/>
                <a:gd name="connsiteY3" fmla="*/ 238133 h 2055106"/>
                <a:gd name="connsiteX4" fmla="*/ 1476536 w 2946400"/>
                <a:gd name="connsiteY4" fmla="*/ 218897 h 2055106"/>
                <a:gd name="connsiteX0" fmla="*/ 1476536 w 2946400"/>
                <a:gd name="connsiteY0" fmla="*/ 510091 h 2346300"/>
                <a:gd name="connsiteX1" fmla="*/ 2946400 w 2946400"/>
                <a:gd name="connsiteY1" fmla="*/ 529326 h 2346300"/>
                <a:gd name="connsiteX2" fmla="*/ 1476536 w 2946400"/>
                <a:gd name="connsiteY2" fmla="*/ 2346295 h 2346300"/>
                <a:gd name="connsiteX3" fmla="*/ 0 w 2946400"/>
                <a:gd name="connsiteY3" fmla="*/ 529327 h 2346300"/>
                <a:gd name="connsiteX4" fmla="*/ 1476536 w 2946400"/>
                <a:gd name="connsiteY4" fmla="*/ 510091 h 2346300"/>
                <a:gd name="connsiteX0" fmla="*/ 1476536 w 2946400"/>
                <a:gd name="connsiteY0" fmla="*/ 531468 h 2367677"/>
                <a:gd name="connsiteX1" fmla="*/ 2946400 w 2946400"/>
                <a:gd name="connsiteY1" fmla="*/ 550703 h 2367677"/>
                <a:gd name="connsiteX2" fmla="*/ 1476536 w 2946400"/>
                <a:gd name="connsiteY2" fmla="*/ 2367672 h 2367677"/>
                <a:gd name="connsiteX3" fmla="*/ 0 w 2946400"/>
                <a:gd name="connsiteY3" fmla="*/ 550704 h 2367677"/>
                <a:gd name="connsiteX4" fmla="*/ 1476536 w 2946400"/>
                <a:gd name="connsiteY4" fmla="*/ 531468 h 2367677"/>
                <a:gd name="connsiteX0" fmla="*/ 1476536 w 2946520"/>
                <a:gd name="connsiteY0" fmla="*/ 584645 h 2420854"/>
                <a:gd name="connsiteX1" fmla="*/ 2946400 w 2946520"/>
                <a:gd name="connsiteY1" fmla="*/ 603880 h 2420854"/>
                <a:gd name="connsiteX2" fmla="*/ 1476536 w 2946520"/>
                <a:gd name="connsiteY2" fmla="*/ 2420849 h 2420854"/>
                <a:gd name="connsiteX3" fmla="*/ 0 w 2946520"/>
                <a:gd name="connsiteY3" fmla="*/ 603881 h 2420854"/>
                <a:gd name="connsiteX4" fmla="*/ 1476536 w 2946520"/>
                <a:gd name="connsiteY4" fmla="*/ 584645 h 2420854"/>
                <a:gd name="connsiteX0" fmla="*/ 1476536 w 2946520"/>
                <a:gd name="connsiteY0" fmla="*/ 645912 h 2482122"/>
                <a:gd name="connsiteX1" fmla="*/ 2946400 w 2946520"/>
                <a:gd name="connsiteY1" fmla="*/ 665147 h 2482122"/>
                <a:gd name="connsiteX2" fmla="*/ 1476536 w 2946520"/>
                <a:gd name="connsiteY2" fmla="*/ 2482116 h 2482122"/>
                <a:gd name="connsiteX3" fmla="*/ 0 w 2946520"/>
                <a:gd name="connsiteY3" fmla="*/ 665148 h 2482122"/>
                <a:gd name="connsiteX4" fmla="*/ 1476536 w 2946520"/>
                <a:gd name="connsiteY4" fmla="*/ 645912 h 2482122"/>
                <a:gd name="connsiteX0" fmla="*/ 1476536 w 2946508"/>
                <a:gd name="connsiteY0" fmla="*/ 645912 h 2482122"/>
                <a:gd name="connsiteX1" fmla="*/ 2946400 w 2946508"/>
                <a:gd name="connsiteY1" fmla="*/ 665147 h 2482122"/>
                <a:gd name="connsiteX2" fmla="*/ 1476536 w 2946508"/>
                <a:gd name="connsiteY2" fmla="*/ 2482116 h 2482122"/>
                <a:gd name="connsiteX3" fmla="*/ 0 w 2946508"/>
                <a:gd name="connsiteY3" fmla="*/ 665148 h 2482122"/>
                <a:gd name="connsiteX4" fmla="*/ 1476536 w 2946508"/>
                <a:gd name="connsiteY4" fmla="*/ 645912 h 2482122"/>
                <a:gd name="connsiteX0" fmla="*/ 1476536 w 2946508"/>
                <a:gd name="connsiteY0" fmla="*/ 645912 h 2482116"/>
                <a:gd name="connsiteX1" fmla="*/ 2946400 w 2946508"/>
                <a:gd name="connsiteY1" fmla="*/ 665147 h 2482116"/>
                <a:gd name="connsiteX2" fmla="*/ 1476536 w 2946508"/>
                <a:gd name="connsiteY2" fmla="*/ 2482116 h 2482116"/>
                <a:gd name="connsiteX3" fmla="*/ 0 w 2946508"/>
                <a:gd name="connsiteY3" fmla="*/ 665148 h 2482116"/>
                <a:gd name="connsiteX4" fmla="*/ 1476536 w 2946508"/>
                <a:gd name="connsiteY4" fmla="*/ 645912 h 2482116"/>
                <a:gd name="connsiteX0" fmla="*/ 1476536 w 2946508"/>
                <a:gd name="connsiteY0" fmla="*/ 645912 h 2482116"/>
                <a:gd name="connsiteX1" fmla="*/ 2946400 w 2946508"/>
                <a:gd name="connsiteY1" fmla="*/ 665147 h 2482116"/>
                <a:gd name="connsiteX2" fmla="*/ 1476536 w 2946508"/>
                <a:gd name="connsiteY2" fmla="*/ 2482116 h 2482116"/>
                <a:gd name="connsiteX3" fmla="*/ 0 w 2946508"/>
                <a:gd name="connsiteY3" fmla="*/ 665148 h 2482116"/>
                <a:gd name="connsiteX4" fmla="*/ 1476536 w 2946508"/>
                <a:gd name="connsiteY4" fmla="*/ 645912 h 2482116"/>
                <a:gd name="connsiteX0" fmla="*/ 1476536 w 2946508"/>
                <a:gd name="connsiteY0" fmla="*/ 651137 h 2487341"/>
                <a:gd name="connsiteX1" fmla="*/ 2946400 w 2946508"/>
                <a:gd name="connsiteY1" fmla="*/ 670372 h 2487341"/>
                <a:gd name="connsiteX2" fmla="*/ 1476536 w 2946508"/>
                <a:gd name="connsiteY2" fmla="*/ 2487341 h 2487341"/>
                <a:gd name="connsiteX3" fmla="*/ 0 w 2946508"/>
                <a:gd name="connsiteY3" fmla="*/ 670373 h 2487341"/>
                <a:gd name="connsiteX4" fmla="*/ 1476536 w 2946508"/>
                <a:gd name="connsiteY4" fmla="*/ 651137 h 2487341"/>
                <a:gd name="connsiteX0" fmla="*/ 1476536 w 2946508"/>
                <a:gd name="connsiteY0" fmla="*/ 651137 h 2487341"/>
                <a:gd name="connsiteX1" fmla="*/ 2946400 w 2946508"/>
                <a:gd name="connsiteY1" fmla="*/ 670372 h 2487341"/>
                <a:gd name="connsiteX2" fmla="*/ 1476536 w 2946508"/>
                <a:gd name="connsiteY2" fmla="*/ 2487341 h 2487341"/>
                <a:gd name="connsiteX3" fmla="*/ 0 w 2946508"/>
                <a:gd name="connsiteY3" fmla="*/ 670373 h 2487341"/>
                <a:gd name="connsiteX4" fmla="*/ 1476536 w 2946508"/>
                <a:gd name="connsiteY4" fmla="*/ 651137 h 2487341"/>
                <a:gd name="connsiteX0" fmla="*/ 1476536 w 2946508"/>
                <a:gd name="connsiteY0" fmla="*/ 630294 h 2466498"/>
                <a:gd name="connsiteX1" fmla="*/ 2946400 w 2946508"/>
                <a:gd name="connsiteY1" fmla="*/ 649529 h 2466498"/>
                <a:gd name="connsiteX2" fmla="*/ 1476536 w 2946508"/>
                <a:gd name="connsiteY2" fmla="*/ 2466498 h 2466498"/>
                <a:gd name="connsiteX3" fmla="*/ 0 w 2946508"/>
                <a:gd name="connsiteY3" fmla="*/ 649530 h 2466498"/>
                <a:gd name="connsiteX4" fmla="*/ 1476536 w 2946508"/>
                <a:gd name="connsiteY4" fmla="*/ 630294 h 2466498"/>
                <a:gd name="connsiteX0" fmla="*/ 1476536 w 2946508"/>
                <a:gd name="connsiteY0" fmla="*/ 630294 h 2466498"/>
                <a:gd name="connsiteX1" fmla="*/ 2946400 w 2946508"/>
                <a:gd name="connsiteY1" fmla="*/ 649529 h 2466498"/>
                <a:gd name="connsiteX2" fmla="*/ 1476536 w 2946508"/>
                <a:gd name="connsiteY2" fmla="*/ 2466498 h 2466498"/>
                <a:gd name="connsiteX3" fmla="*/ 0 w 2946508"/>
                <a:gd name="connsiteY3" fmla="*/ 649530 h 2466498"/>
                <a:gd name="connsiteX4" fmla="*/ 1476536 w 2946508"/>
                <a:gd name="connsiteY4" fmla="*/ 630294 h 2466498"/>
                <a:gd name="connsiteX0" fmla="*/ 1476536 w 2946508"/>
                <a:gd name="connsiteY0" fmla="*/ 614765 h 2450969"/>
                <a:gd name="connsiteX1" fmla="*/ 2946400 w 2946508"/>
                <a:gd name="connsiteY1" fmla="*/ 634000 h 2450969"/>
                <a:gd name="connsiteX2" fmla="*/ 1476536 w 2946508"/>
                <a:gd name="connsiteY2" fmla="*/ 2450969 h 2450969"/>
                <a:gd name="connsiteX3" fmla="*/ 0 w 2946508"/>
                <a:gd name="connsiteY3" fmla="*/ 634001 h 2450969"/>
                <a:gd name="connsiteX4" fmla="*/ 1476536 w 2946508"/>
                <a:gd name="connsiteY4" fmla="*/ 614765 h 2450969"/>
                <a:gd name="connsiteX0" fmla="*/ 1476536 w 2946508"/>
                <a:gd name="connsiteY0" fmla="*/ 595740 h 2431944"/>
                <a:gd name="connsiteX1" fmla="*/ 2946400 w 2946508"/>
                <a:gd name="connsiteY1" fmla="*/ 614975 h 2431944"/>
                <a:gd name="connsiteX2" fmla="*/ 1476536 w 2946508"/>
                <a:gd name="connsiteY2" fmla="*/ 2431944 h 2431944"/>
                <a:gd name="connsiteX3" fmla="*/ 0 w 2946508"/>
                <a:gd name="connsiteY3" fmla="*/ 614976 h 2431944"/>
                <a:gd name="connsiteX4" fmla="*/ 1476536 w 2946508"/>
                <a:gd name="connsiteY4" fmla="*/ 595740 h 2431944"/>
                <a:gd name="connsiteX0" fmla="*/ 1476536 w 2946508"/>
                <a:gd name="connsiteY0" fmla="*/ 608368 h 2444572"/>
                <a:gd name="connsiteX1" fmla="*/ 2946400 w 2946508"/>
                <a:gd name="connsiteY1" fmla="*/ 627603 h 2444572"/>
                <a:gd name="connsiteX2" fmla="*/ 1476536 w 2946508"/>
                <a:gd name="connsiteY2" fmla="*/ 2444572 h 2444572"/>
                <a:gd name="connsiteX3" fmla="*/ 0 w 2946508"/>
                <a:gd name="connsiteY3" fmla="*/ 627604 h 2444572"/>
                <a:gd name="connsiteX4" fmla="*/ 1476536 w 2946508"/>
                <a:gd name="connsiteY4" fmla="*/ 608368 h 2444572"/>
                <a:gd name="connsiteX0" fmla="*/ 1476536 w 2946570"/>
                <a:gd name="connsiteY0" fmla="*/ 608368 h 2444572"/>
                <a:gd name="connsiteX1" fmla="*/ 2946400 w 2946570"/>
                <a:gd name="connsiteY1" fmla="*/ 627603 h 2444572"/>
                <a:gd name="connsiteX2" fmla="*/ 1476536 w 2946570"/>
                <a:gd name="connsiteY2" fmla="*/ 2444572 h 2444572"/>
                <a:gd name="connsiteX3" fmla="*/ 0 w 2946570"/>
                <a:gd name="connsiteY3" fmla="*/ 627604 h 2444572"/>
                <a:gd name="connsiteX4" fmla="*/ 1476536 w 2946570"/>
                <a:gd name="connsiteY4" fmla="*/ 608368 h 2444572"/>
                <a:gd name="connsiteX0" fmla="*/ 1476536 w 2946830"/>
                <a:gd name="connsiteY0" fmla="*/ 670229 h 2506433"/>
                <a:gd name="connsiteX1" fmla="*/ 2946400 w 2946830"/>
                <a:gd name="connsiteY1" fmla="*/ 689464 h 2506433"/>
                <a:gd name="connsiteX2" fmla="*/ 1476536 w 2946830"/>
                <a:gd name="connsiteY2" fmla="*/ 2506433 h 2506433"/>
                <a:gd name="connsiteX3" fmla="*/ 0 w 2946830"/>
                <a:gd name="connsiteY3" fmla="*/ 689465 h 2506433"/>
                <a:gd name="connsiteX4" fmla="*/ 1476536 w 2946830"/>
                <a:gd name="connsiteY4" fmla="*/ 670229 h 2506433"/>
                <a:gd name="connsiteX0" fmla="*/ 1476536 w 2946508"/>
                <a:gd name="connsiteY0" fmla="*/ 673608 h 2509812"/>
                <a:gd name="connsiteX1" fmla="*/ 2946400 w 2946508"/>
                <a:gd name="connsiteY1" fmla="*/ 692843 h 2509812"/>
                <a:gd name="connsiteX2" fmla="*/ 1476536 w 2946508"/>
                <a:gd name="connsiteY2" fmla="*/ 2509812 h 2509812"/>
                <a:gd name="connsiteX3" fmla="*/ 0 w 2946508"/>
                <a:gd name="connsiteY3" fmla="*/ 692844 h 2509812"/>
                <a:gd name="connsiteX4" fmla="*/ 1476536 w 2946508"/>
                <a:gd name="connsiteY4" fmla="*/ 673608 h 2509812"/>
                <a:gd name="connsiteX0" fmla="*/ 1476536 w 2946570"/>
                <a:gd name="connsiteY0" fmla="*/ 673608 h 2509812"/>
                <a:gd name="connsiteX1" fmla="*/ 2946400 w 2946570"/>
                <a:gd name="connsiteY1" fmla="*/ 692843 h 2509812"/>
                <a:gd name="connsiteX2" fmla="*/ 1476536 w 2946570"/>
                <a:gd name="connsiteY2" fmla="*/ 2509812 h 2509812"/>
                <a:gd name="connsiteX3" fmla="*/ 0 w 2946570"/>
                <a:gd name="connsiteY3" fmla="*/ 692844 h 2509812"/>
                <a:gd name="connsiteX4" fmla="*/ 1476536 w 2946570"/>
                <a:gd name="connsiteY4" fmla="*/ 673608 h 2509812"/>
                <a:gd name="connsiteX0" fmla="*/ 1476592 w 2946626"/>
                <a:gd name="connsiteY0" fmla="*/ 673608 h 2509812"/>
                <a:gd name="connsiteX1" fmla="*/ 2946456 w 2946626"/>
                <a:gd name="connsiteY1" fmla="*/ 692843 h 2509812"/>
                <a:gd name="connsiteX2" fmla="*/ 1476592 w 2946626"/>
                <a:gd name="connsiteY2" fmla="*/ 2509812 h 2509812"/>
                <a:gd name="connsiteX3" fmla="*/ 56 w 2946626"/>
                <a:gd name="connsiteY3" fmla="*/ 692844 h 2509812"/>
                <a:gd name="connsiteX4" fmla="*/ 1476592 w 2946626"/>
                <a:gd name="connsiteY4" fmla="*/ 673608 h 2509812"/>
                <a:gd name="connsiteX0" fmla="*/ 1476592 w 2946611"/>
                <a:gd name="connsiteY0" fmla="*/ 666141 h 2502345"/>
                <a:gd name="connsiteX1" fmla="*/ 2946456 w 2946611"/>
                <a:gd name="connsiteY1" fmla="*/ 685376 h 2502345"/>
                <a:gd name="connsiteX2" fmla="*/ 1476592 w 2946611"/>
                <a:gd name="connsiteY2" fmla="*/ 2502345 h 2502345"/>
                <a:gd name="connsiteX3" fmla="*/ 56 w 2946611"/>
                <a:gd name="connsiteY3" fmla="*/ 685377 h 2502345"/>
                <a:gd name="connsiteX4" fmla="*/ 1476592 w 2946611"/>
                <a:gd name="connsiteY4" fmla="*/ 666141 h 2502345"/>
                <a:gd name="connsiteX0" fmla="*/ 1476592 w 2946611"/>
                <a:gd name="connsiteY0" fmla="*/ 666141 h 2502345"/>
                <a:gd name="connsiteX1" fmla="*/ 2946456 w 2946611"/>
                <a:gd name="connsiteY1" fmla="*/ 685376 h 2502345"/>
                <a:gd name="connsiteX2" fmla="*/ 1476592 w 2946611"/>
                <a:gd name="connsiteY2" fmla="*/ 2502345 h 2502345"/>
                <a:gd name="connsiteX3" fmla="*/ 56 w 2946611"/>
                <a:gd name="connsiteY3" fmla="*/ 685377 h 2502345"/>
                <a:gd name="connsiteX4" fmla="*/ 1476592 w 2946611"/>
                <a:gd name="connsiteY4" fmla="*/ 666141 h 2502345"/>
                <a:gd name="connsiteX0" fmla="*/ 1476592 w 2946481"/>
                <a:gd name="connsiteY0" fmla="*/ 654214 h 2490418"/>
                <a:gd name="connsiteX1" fmla="*/ 2946456 w 2946481"/>
                <a:gd name="connsiteY1" fmla="*/ 673449 h 2490418"/>
                <a:gd name="connsiteX2" fmla="*/ 1476592 w 2946481"/>
                <a:gd name="connsiteY2" fmla="*/ 2490418 h 2490418"/>
                <a:gd name="connsiteX3" fmla="*/ 56 w 2946481"/>
                <a:gd name="connsiteY3" fmla="*/ 673450 h 2490418"/>
                <a:gd name="connsiteX4" fmla="*/ 1476592 w 2946481"/>
                <a:gd name="connsiteY4" fmla="*/ 654214 h 2490418"/>
                <a:gd name="connsiteX0" fmla="*/ 1476592 w 2946481"/>
                <a:gd name="connsiteY0" fmla="*/ 630985 h 2467189"/>
                <a:gd name="connsiteX1" fmla="*/ 2946456 w 2946481"/>
                <a:gd name="connsiteY1" fmla="*/ 650220 h 2467189"/>
                <a:gd name="connsiteX2" fmla="*/ 1476592 w 2946481"/>
                <a:gd name="connsiteY2" fmla="*/ 2467189 h 2467189"/>
                <a:gd name="connsiteX3" fmla="*/ 56 w 2946481"/>
                <a:gd name="connsiteY3" fmla="*/ 650221 h 2467189"/>
                <a:gd name="connsiteX4" fmla="*/ 1476592 w 2946481"/>
                <a:gd name="connsiteY4" fmla="*/ 630985 h 2467189"/>
                <a:gd name="connsiteX0" fmla="*/ 1476592 w 2946611"/>
                <a:gd name="connsiteY0" fmla="*/ 666140 h 2502344"/>
                <a:gd name="connsiteX1" fmla="*/ 2946456 w 2946611"/>
                <a:gd name="connsiteY1" fmla="*/ 685375 h 2502344"/>
                <a:gd name="connsiteX2" fmla="*/ 1476592 w 2946611"/>
                <a:gd name="connsiteY2" fmla="*/ 2502344 h 2502344"/>
                <a:gd name="connsiteX3" fmla="*/ 56 w 2946611"/>
                <a:gd name="connsiteY3" fmla="*/ 685376 h 2502344"/>
                <a:gd name="connsiteX4" fmla="*/ 1476592 w 2946611"/>
                <a:gd name="connsiteY4" fmla="*/ 666140 h 2502344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4 w 2946613"/>
                <a:gd name="connsiteY0" fmla="*/ 681451 h 2517655"/>
                <a:gd name="connsiteX1" fmla="*/ 2946458 w 2946613"/>
                <a:gd name="connsiteY1" fmla="*/ 700686 h 2517655"/>
                <a:gd name="connsiteX2" fmla="*/ 1476594 w 2946613"/>
                <a:gd name="connsiteY2" fmla="*/ 2517655 h 2517655"/>
                <a:gd name="connsiteX3" fmla="*/ 58 w 2946613"/>
                <a:gd name="connsiteY3" fmla="*/ 700687 h 2517655"/>
                <a:gd name="connsiteX4" fmla="*/ 1476594 w 2946613"/>
                <a:gd name="connsiteY4" fmla="*/ 681451 h 2517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6613" h="2517655">
                  <a:moveTo>
                    <a:pt x="1476594" y="681451"/>
                  </a:moveTo>
                  <a:cubicBezTo>
                    <a:pt x="1761286" y="-280574"/>
                    <a:pt x="2962333" y="-135573"/>
                    <a:pt x="2946458" y="700686"/>
                  </a:cubicBezTo>
                  <a:cubicBezTo>
                    <a:pt x="2930583" y="1536945"/>
                    <a:pt x="1815261" y="1863605"/>
                    <a:pt x="1476594" y="2517655"/>
                  </a:cubicBezTo>
                  <a:cubicBezTo>
                    <a:pt x="1151130" y="1847761"/>
                    <a:pt x="-9467" y="1578221"/>
                    <a:pt x="58" y="700687"/>
                  </a:cubicBezTo>
                  <a:cubicBezTo>
                    <a:pt x="9583" y="-176847"/>
                    <a:pt x="1135255" y="-281777"/>
                    <a:pt x="1476594" y="681451"/>
                  </a:cubicBezTo>
                  <a:close/>
                </a:path>
              </a:pathLst>
            </a:custGeom>
            <a:solidFill>
              <a:srgbClr val="E57E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="1">
                <a:solidFill>
                  <a:srgbClr val="E57E9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441837" y="3267671"/>
              <a:ext cx="184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endParaRPr lang="zh-CN" altLang="en-US" sz="2000" kern="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implified Arabic Fixed" panose="02070309020205020404" pitchFamily="49" charset="-78"/>
              </a:endParaRPr>
            </a:p>
          </p:txBody>
        </p:sp>
      </p:grpSp>
      <p:pic>
        <p:nvPicPr>
          <p:cNvPr id="71" name="图片 7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2" y="1178432"/>
            <a:ext cx="2997357" cy="2118822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72" name="矩形 71"/>
          <p:cNvSpPr/>
          <p:nvPr/>
        </p:nvSpPr>
        <p:spPr>
          <a:xfrm>
            <a:off x="9802296" y="2865138"/>
            <a:ext cx="210987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20XX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X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X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8056282" y="3281778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我们的未来</a:t>
            </a:r>
          </a:p>
        </p:txBody>
      </p:sp>
    </p:spTree>
    <p:extLst>
      <p:ext uri="{BB962C8B-B14F-4D97-AF65-F5344CB8AC3E}">
        <p14:creationId xmlns:p14="http://schemas.microsoft.com/office/powerpoint/2010/main" val="2403006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58" grpId="0"/>
      <p:bldP spid="72" grpId="0"/>
      <p:bldP spid="7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心形 68"/>
          <p:cNvSpPr/>
          <p:nvPr/>
        </p:nvSpPr>
        <p:spPr>
          <a:xfrm>
            <a:off x="4735748" y="321316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3573" y="210398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69968" y="2077633"/>
            <a:ext cx="3613490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17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25112" y="3445093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131" y="370248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45332" y="2289773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rgbClr val="0D3B58"/>
                </a:solidFill>
                <a:latin typeface="方正粗宋简体" panose="03000509000000000000" pitchFamily="65" charset="-122"/>
                <a:ea typeface="方正粗宋简体" panose="03000509000000000000" pitchFamily="65" charset="-122"/>
              </a:rPr>
              <a:t>爱情</a:t>
            </a:r>
            <a:endParaRPr lang="zh-CN" altLang="en-US" sz="6000" dirty="0">
              <a:solidFill>
                <a:srgbClr val="0D3B58"/>
              </a:solidFill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87713" y="4817073"/>
            <a:ext cx="5832475" cy="279400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316743" y="4766191"/>
            <a:ext cx="582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我们的</a:t>
            </a:r>
            <a:r>
              <a:rPr lang="en-US" altLang="zh-CN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2017: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当你遇见了我，我想我是你的全世界。</a:t>
            </a:r>
            <a:endParaRPr lang="zh-CN" altLang="en-US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7240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1280380" y="5367797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8420939"/>
              </p:ext>
            </p:extLst>
          </p:nvPr>
        </p:nvGraphicFramePr>
        <p:xfrm>
          <a:off x="481298" y="1111481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清明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谷雨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28</a:t>
                      </a:r>
                      <a:endParaRPr kumimoji="0" lang="zh-CN" altLang="en-US" sz="3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29</a:t>
                      </a:r>
                      <a:endParaRPr kumimoji="0" lang="zh-CN" altLang="en-US" sz="3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kumimoji="0" lang="zh-CN" altLang="en-US" sz="3000" b="1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四月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初三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初四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初五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矩形 69"/>
          <p:cNvSpPr/>
          <p:nvPr/>
        </p:nvSpPr>
        <p:spPr>
          <a:xfrm>
            <a:off x="9985864" y="2886698"/>
            <a:ext cx="190949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4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72" name="直接连接符 71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6597114" y="4076528"/>
            <a:ext cx="51996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“面向对象”看到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你的信息，彼此交换联系方式。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第一次和你聊天。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77" name="直接连接符 76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7875560" y="3270667"/>
            <a:ext cx="40057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第一次聊天</a:t>
            </a:r>
            <a:endParaRPr lang="zh-CN" altLang="en-US" sz="4800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2315" y="1367669"/>
            <a:ext cx="1889446" cy="202686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3986285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70" grpId="0"/>
      <p:bldP spid="76" grpId="0"/>
      <p:bldP spid="5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2793075" y="5376048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见你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，有点紧张。送你喜欢的熊猫台灯，嘿嘿。一起去看川音听个人独唱，差点睡着，哈哈。那晚我失眠了。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9975534" y="2870195"/>
            <a:ext cx="190949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4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292271" y="3273559"/>
            <a:ext cx="35042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第一见面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7" name="表格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732912"/>
              </p:ext>
            </p:extLst>
          </p:nvPr>
        </p:nvGraphicFramePr>
        <p:xfrm>
          <a:off x="481298" y="1111481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清明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谷雨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28</a:t>
                      </a:r>
                      <a:endParaRPr kumimoji="0" lang="zh-CN" altLang="en-US" sz="3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29</a:t>
                      </a:r>
                      <a:endParaRPr kumimoji="0" lang="zh-CN" altLang="en-US" sz="3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kumimoji="0" lang="zh-CN" altLang="en-US" sz="3000" b="1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四月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初三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初四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初五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441" y="1082946"/>
            <a:ext cx="2034713" cy="271295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4416752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5075484" y="5411158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10075418" y="2804232"/>
            <a:ext cx="190949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4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30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简阳樱桃沟，一路上好到爆棚的运气，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闯码头的小萝莉，半条街的坏车子，风景优美的天鹅湖。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/>
          <p:cNvSpPr txBox="1"/>
          <p:nvPr/>
        </p:nvSpPr>
        <p:spPr>
          <a:xfrm>
            <a:off x="8140818" y="3268987"/>
            <a:ext cx="36693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</a:t>
            </a:r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旅行</a:t>
            </a:r>
          </a:p>
        </p:txBody>
      </p:sp>
      <p:graphicFrame>
        <p:nvGraphicFramePr>
          <p:cNvPr id="58" name="表格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732912"/>
              </p:ext>
            </p:extLst>
          </p:nvPr>
        </p:nvGraphicFramePr>
        <p:xfrm>
          <a:off x="481298" y="1111481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清明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谷雨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28</a:t>
                      </a:r>
                      <a:endParaRPr kumimoji="0" lang="zh-CN" altLang="en-US" sz="3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29</a:t>
                      </a:r>
                      <a:endParaRPr kumimoji="0" lang="zh-CN" altLang="en-US" sz="3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kumimoji="0" lang="zh-CN" altLang="en-US" sz="3000" b="1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四月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初三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初四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初五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3473" y="1016747"/>
            <a:ext cx="1521504" cy="270489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3209555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68" grpId="0"/>
      <p:bldP spid="6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5124386" y="5368833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9904838" y="2824290"/>
            <a:ext cx="190949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4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30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三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个人一起斗地主，赢了你和</a:t>
            </a: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QQ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的钱，你说我情商不够，哈哈。第一次吃你做的饭，我真的吃的很饱。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8706466" y="3268987"/>
            <a:ext cx="31853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一起吃饭</a:t>
            </a:r>
          </a:p>
        </p:txBody>
      </p:sp>
      <p:graphicFrame>
        <p:nvGraphicFramePr>
          <p:cNvPr id="58" name="表格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732912"/>
              </p:ext>
            </p:extLst>
          </p:nvPr>
        </p:nvGraphicFramePr>
        <p:xfrm>
          <a:off x="481298" y="1111481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清明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谷雨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28</a:t>
                      </a:r>
                      <a:endParaRPr kumimoji="0" lang="zh-CN" altLang="en-US" sz="3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29</a:t>
                      </a:r>
                      <a:endParaRPr kumimoji="0" lang="zh-CN" altLang="en-US" sz="3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000" b="1" i="0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rgbClr val="BFBFB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kumimoji="0" lang="zh-CN" altLang="en-US" sz="3000" b="1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BFBFB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四月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初三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初四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初五</a:t>
                      </a:r>
                      <a:endParaRPr lang="zh-CN" altLang="en-US" sz="1800" kern="12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428" y="1350485"/>
            <a:ext cx="2936132" cy="165157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215371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68" grpId="0"/>
      <p:bldP spid="6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2123005" y="1750772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聊天时你说我油嘴滑舌，让我百度怎么为女孩子制造惊喜。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当你拆开快递时，我看到你笑的很开心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很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开心很开心！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10110074" y="2914331"/>
            <a:ext cx="17620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486889" y="3310695"/>
            <a:ext cx="33519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第一个惊喜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63" name="表格 6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7605955"/>
              </p:ext>
            </p:extLst>
          </p:nvPr>
        </p:nvGraphicFramePr>
        <p:xfrm>
          <a:off x="628389" y="1195591"/>
          <a:ext cx="5328547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08343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b="1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b="1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b="1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b="1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b="1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b="1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b="1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sz="1800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小满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五月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端午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b="1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b="1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b="1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b="1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b="1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1026" name="Picture 2" descr="http://imgsrc.baidu.com/forum/w%3D580/sign=3a45f0f0037b02080cc93fe952d8f25f/b62d11dfa9ec8a1337648fb5fe03918fa0ecc06f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76" b="8129"/>
          <a:stretch/>
        </p:blipFill>
        <p:spPr bwMode="auto">
          <a:xfrm>
            <a:off x="6614978" y="1121742"/>
            <a:ext cx="1907652" cy="249549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41604918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4436340" y="1774912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9280306"/>
              </p:ext>
            </p:extLst>
          </p:nvPr>
        </p:nvGraphicFramePr>
        <p:xfrm>
          <a:off x="628389" y="1195591"/>
          <a:ext cx="5328547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08343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sz="18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小满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端午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第一次看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演唱会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，真的太嗨了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因为有你在身旁！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某个瞬间，看到你的侧脸很漂亮，你看的很认真！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/>
          <p:cNvSpPr/>
          <p:nvPr/>
        </p:nvSpPr>
        <p:spPr>
          <a:xfrm>
            <a:off x="10140175" y="2789427"/>
            <a:ext cx="17620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6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498081" y="3238198"/>
            <a:ext cx="45906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第一次看演唱会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138" y="924153"/>
            <a:ext cx="1823492" cy="243132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635451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  <p:bldP spid="6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2129901" y="1815190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看完演唱会一起压马路，多想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那条路在长一点。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回家的路上我想了好多，我知道我喜欢上你了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10033879" y="2761729"/>
            <a:ext cx="17620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7176282" y="3268987"/>
            <a:ext cx="47155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第一次散步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7" name="表格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4770553"/>
              </p:ext>
            </p:extLst>
          </p:nvPr>
        </p:nvGraphicFramePr>
        <p:xfrm>
          <a:off x="628389" y="1195591"/>
          <a:ext cx="5328547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08343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sz="18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小满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端午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531" y="1180190"/>
            <a:ext cx="1864589" cy="248611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2126046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671451" y="2702648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晚上聊天你说想吃大白兔奶糖，虽然加班到很晚很累，但我还是忍不住要买到送到你手里。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10163075" y="2789426"/>
            <a:ext cx="17620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8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09855" y="3240892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大白兔奶糖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7" name="表格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4770553"/>
              </p:ext>
            </p:extLst>
          </p:nvPr>
        </p:nvGraphicFramePr>
        <p:xfrm>
          <a:off x="628389" y="1195591"/>
          <a:ext cx="5328547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08343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sz="18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小满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端午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006" y="994410"/>
            <a:ext cx="1901423" cy="253523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93537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96ae5aa07583a237d2356f1ad1cf4a99c5863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967</TotalTime>
  <Words>1596</Words>
  <Application>Microsoft Office PowerPoint</Application>
  <PresentationFormat>宽屏</PresentationFormat>
  <Paragraphs>894</Paragraphs>
  <Slides>15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7" baseType="lpstr">
      <vt:lpstr>微软雅黑</vt:lpstr>
      <vt:lpstr>叶根友疾风草书</vt:lpstr>
      <vt:lpstr>Arial</vt:lpstr>
      <vt:lpstr>宋体</vt:lpstr>
      <vt:lpstr>Calibri Light</vt:lpstr>
      <vt:lpstr>Shruti</vt:lpstr>
      <vt:lpstr>方正粗宋简体</vt:lpstr>
      <vt:lpstr>Microsoft JhengHei</vt:lpstr>
      <vt:lpstr>Arial Unicode MS</vt:lpstr>
      <vt:lpstr>Simplified Arabic Fixed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Jun Li</dc:creator>
  <cp:lastModifiedBy>CLT</cp:lastModifiedBy>
  <cp:revision>232</cp:revision>
  <dcterms:created xsi:type="dcterms:W3CDTF">2013-12-19T10:27:54Z</dcterms:created>
  <dcterms:modified xsi:type="dcterms:W3CDTF">2017-05-21T12:56:41Z</dcterms:modified>
</cp:coreProperties>
</file>

<file path=docProps/thumbnail.jpeg>
</file>